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66A"/>
    <a:srgbClr val="ED1C24"/>
    <a:srgbClr val="C6AA76"/>
    <a:srgbClr val="641A2B"/>
    <a:srgbClr val="910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194EE0-3DA0-FF41-B014-D87FC6F99A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11A9A-9AC4-7441-951B-3CD8814123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E40E2-F338-9648-82EF-A387275FB196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8E2B9-C2A3-364E-AB01-A23DA4F812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4F082-E4FE-4440-BBE7-B2CB0C8338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018-99BE-2C44-9D53-A301FBDA6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8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B778C-8CC9-B840-A4BC-D891820AB671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B71D7-89D2-3946-A219-275A3D1F8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3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3B9C2-140F-274B-A3CD-C7E76B974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64111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63666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EBAD8-83B5-474A-BC0A-C00E676CA4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63478"/>
            <a:ext cx="9144000" cy="14943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3666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D65FB7-531F-E44F-9687-A32804548A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46520" y="173038"/>
            <a:ext cx="4298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4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5B5A-E7B5-A845-9826-C76D6597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3666A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BF5BF48-493D-A143-A6E6-AFD0F96BD3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18734" y="1825625"/>
            <a:ext cx="97350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3">
            <a:extLst>
              <a:ext uri="{FF2B5EF4-FFF2-40B4-BE49-F238E27FC236}">
                <a16:creationId xmlns:a16="http://schemas.microsoft.com/office/drawing/2014/main" id="{008E1748-1A90-6448-BD5D-DA704388A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8734" y="365125"/>
            <a:ext cx="9735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slide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1AB46A-9104-F94C-B035-184648804C82}"/>
              </a:ext>
            </a:extLst>
          </p:cNvPr>
          <p:cNvSpPr/>
          <p:nvPr userDrawn="1"/>
        </p:nvSpPr>
        <p:spPr>
          <a:xfrm>
            <a:off x="0" y="0"/>
            <a:ext cx="12192000" cy="71919"/>
          </a:xfrm>
          <a:prstGeom prst="rect">
            <a:avLst/>
          </a:prstGeom>
          <a:solidFill>
            <a:srgbClr val="C6A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4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0B654-6CE0-204D-96A0-CAF50BCE48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55631"/>
            <a:ext cx="10515600" cy="133862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63666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E45E70-0DDC-7845-872D-FA109EDFE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9764" y="437949"/>
            <a:ext cx="10634846" cy="598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2335F6F-4DF4-2242-9AB4-6F998541B5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84936" y="6355755"/>
            <a:ext cx="1003451" cy="4187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4048F-6CF6-0244-AA3A-F0C4D3C1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8734" y="1825625"/>
            <a:ext cx="97350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23D1-7064-F24F-9978-09F9347C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3666A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00CC2B02-B3C0-CB41-87C3-99453092A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734" y="365125"/>
            <a:ext cx="9735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0872B0-D0A9-4441-BE69-BE906F32AE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147295"/>
            <a:ext cx="1618735" cy="6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7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66A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0A475-CF8F-9B49-93AE-09DD8F9C7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31705C-9037-E041-B2D9-5520D5B259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D7CB84-88A4-8A4B-B1AB-A464C12A22C8}"/>
              </a:ext>
            </a:extLst>
          </p:cNvPr>
          <p:cNvSpPr>
            <a:spLocks noGrp="1"/>
          </p:cNvSpPr>
          <p:nvPr>
            <p:ph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1EF8F7-3D33-0846-8BD1-9509F65B9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29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17FD-8295-1647-98EC-F953CA1F8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63666A"/>
            </a:solidFill>
            <a:latin typeface="Source Sans Pro" panose="020B0503030403020204" pitchFamily="34" charset="0"/>
            <a:ea typeface="Source Sans Pro" panose="020B0503030403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Gallagher</dc:creator>
  <cp:lastModifiedBy>Aidan Gallagher</cp:lastModifiedBy>
  <cp:revision>20</cp:revision>
  <dcterms:created xsi:type="dcterms:W3CDTF">2020-05-07T16:58:00Z</dcterms:created>
  <dcterms:modified xsi:type="dcterms:W3CDTF">2020-07-21T17:42:57Z</dcterms:modified>
</cp:coreProperties>
</file>