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5"/>
  </p:handout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666A"/>
    <a:srgbClr val="ED1C24"/>
    <a:srgbClr val="C6AA76"/>
    <a:srgbClr val="641A2B"/>
    <a:srgbClr val="9518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11"/>
    <p:restoredTop sz="94674"/>
  </p:normalViewPr>
  <p:slideViewPr>
    <p:cSldViewPr snapToGrid="0" snapToObjects="1">
      <p:cViewPr varScale="1">
        <p:scale>
          <a:sx n="132" d="100"/>
          <a:sy n="132" d="100"/>
        </p:scale>
        <p:origin x="3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194EE0-3DA0-FF41-B014-D87FC6F99A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11A9A-9AC4-7441-951B-3CD8814123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E40E2-F338-9648-82EF-A387275FB196}" type="datetimeFigureOut">
              <a:rPr lang="en-US" smtClean="0"/>
              <a:t>5/28/20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E8E2B9-C2A3-364E-AB01-A23DA4F812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A4F082-E4FE-4440-BBE7-B2CB0C8338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BF018-99BE-2C44-9D53-A301FBDA6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88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1AED73E-6541-D149-94FD-BFA8546430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D789FD-E65D-8243-842A-6773E2A2CF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559" y="5703581"/>
            <a:ext cx="2560625" cy="10684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E3B9C2-140F-274B-A3CD-C7E76B9746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8EBAD8-83B5-474A-BC0A-C00E676CA4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45AD0-0590-784F-AD21-BC48E518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24800" y="6055249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269073CA-313F-A143-88E2-D299164219A1}" type="datetimeFigureOut">
              <a:rPr lang="en-US" smtClean="0"/>
              <a:pPr/>
              <a:t>5/28/20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647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AF407-A53B-8448-8C9F-AC9786B501C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75B5A-E7B5-A845-9826-C76D65979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4A0CA1-6136-1044-9F05-A77613C745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">
            <a:extLst>
              <a:ext uri="{FF2B5EF4-FFF2-40B4-BE49-F238E27FC236}">
                <a16:creationId xmlns:a16="http://schemas.microsoft.com/office/drawing/2014/main" id="{7DF1582D-2B66-1A45-953A-3FDCEB5FFB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slide</a:t>
            </a:r>
          </a:p>
        </p:txBody>
      </p:sp>
    </p:spTree>
    <p:extLst>
      <p:ext uri="{BB962C8B-B14F-4D97-AF65-F5344CB8AC3E}">
        <p14:creationId xmlns:p14="http://schemas.microsoft.com/office/powerpoint/2010/main" val="1803047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3B83EFA-4FA2-9243-89DF-E9B4A07F7B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42B851-F994-A24C-8A3E-3A61DE3C55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90B654-6CE0-204D-96A0-CAF50BCE48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555631"/>
            <a:ext cx="10515600" cy="1338629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6640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11474D4-C862-A543-836A-0808952DBF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335F6F-4DF4-2242-9AB4-6F998541B5B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584936" y="6355755"/>
            <a:ext cx="1003451" cy="41870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C4048F-6CF6-0244-AA3A-F0C4D3C10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C23D1-7064-F24F-9978-09F9347CF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74A0CA1-6136-1044-9F05-A77613C745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00CC2B02-B3C0-CB41-87C3-99453092A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067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3666A"/>
          </a:solidFill>
          <a:latin typeface="Source Sans Pro" panose="020B0503030403020204" pitchFamily="34" charset="0"/>
          <a:ea typeface="Source Sans Pro" panose="020B05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0A475-CF8F-9B49-93AE-09DD8F9C7C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31705C-9037-E041-B2D9-5520D5B259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81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6A492-91EA-0840-95D5-250D1E1B4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51636-C3CB-E945-9DAC-35A6D77C19B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903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17FD-8295-1647-98EC-F953CA1F8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18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 smtClean="0">
            <a:solidFill>
              <a:srgbClr val="63666A"/>
            </a:solidFill>
            <a:latin typeface="Source Sans Pro" panose="020B0503030403020204" pitchFamily="34" charset="0"/>
            <a:ea typeface="Source Sans Pro" panose="020B0503030403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Aidan Gallagher</dc:creator>
  <cp:lastModifiedBy>Aidan Gallagher</cp:lastModifiedBy>
  <cp:revision>14</cp:revision>
  <dcterms:created xsi:type="dcterms:W3CDTF">2020-05-07T16:58:00Z</dcterms:created>
  <dcterms:modified xsi:type="dcterms:W3CDTF">2020-05-28T13:59:19Z</dcterms:modified>
</cp:coreProperties>
</file>