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1A2B"/>
    <a:srgbClr val="91062F"/>
    <a:srgbClr val="63666A"/>
    <a:srgbClr val="ED1C24"/>
    <a:srgbClr val="C6A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194EE0-3DA0-FF41-B014-D87FC6F99A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11A9A-9AC4-7441-951B-3CD8814123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E40E2-F338-9648-82EF-A387275FB196}" type="datetimeFigureOut">
              <a:rPr lang="en-US" smtClean="0"/>
              <a:t>10/4/23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E8E2B9-C2A3-364E-AB01-A23DA4F812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A4F082-E4FE-4440-BBE7-B2CB0C8338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BF018-99BE-2C44-9D53-A301FBDA6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88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D84C9-96FB-5E40-BD6A-72C5CC1EF324}" type="datetimeFigureOut">
              <a:rPr lang="en-US" smtClean="0"/>
              <a:t>10/4/23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429A2-A19C-7B4A-841F-615D22713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384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8E16E2E-4BDC-3A40-AF53-C57082AAB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4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AF407-A53B-8448-8C9F-AC9786B50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75B5A-E7B5-A845-9826-C76D65979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3">
            <a:extLst>
              <a:ext uri="{FF2B5EF4-FFF2-40B4-BE49-F238E27FC236}">
                <a16:creationId xmlns:a16="http://schemas.microsoft.com/office/drawing/2014/main" id="{1D377038-4CCC-E043-A32E-18EA85FA8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304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3B83EFA-4FA2-9243-89DF-E9B4A07F7B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42B851-F994-A24C-8A3E-3A61DE3C55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90B654-6CE0-204D-96A0-CAF50BCE48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555631"/>
            <a:ext cx="10515600" cy="1338629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664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11474D4-C862-A543-836A-0808952DBF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335F6F-4DF4-2242-9AB4-6F998541B5B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84936" y="6355755"/>
            <a:ext cx="1003451" cy="41870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C4048F-6CF6-0244-AA3A-F0C4D3C10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C23D1-7064-F24F-9978-09F9347CF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3">
            <a:extLst>
              <a:ext uri="{FF2B5EF4-FFF2-40B4-BE49-F238E27FC236}">
                <a16:creationId xmlns:a16="http://schemas.microsoft.com/office/drawing/2014/main" id="{3AEDBD1D-6722-6146-B29D-C363B7F84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067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3666A"/>
          </a:solidFill>
          <a:latin typeface="Source Sans Pro" panose="020B0503030403020204" pitchFamily="34" charset="0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0A475-CF8F-9B49-93AE-09DD8F9C7C6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395045" y="2062408"/>
            <a:ext cx="9999785" cy="23876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rgbClr val="91062F"/>
                </a:solidFill>
              </a:rPr>
              <a:t>Your </a:t>
            </a:r>
            <a:r>
              <a:rPr lang="en-US" sz="6000" b="1">
                <a:solidFill>
                  <a:srgbClr val="91062F"/>
                </a:solidFill>
              </a:rPr>
              <a:t>Presentation </a:t>
            </a:r>
            <a:br>
              <a:rPr lang="en-US" sz="6000" b="1">
                <a:solidFill>
                  <a:srgbClr val="91062F"/>
                </a:solidFill>
              </a:rPr>
            </a:br>
            <a:r>
              <a:rPr lang="en-US" sz="6000" b="1">
                <a:solidFill>
                  <a:srgbClr val="91062F"/>
                </a:solidFill>
              </a:rPr>
              <a:t>Title Here</a:t>
            </a:r>
            <a:endParaRPr lang="en-US" sz="6000" b="1" dirty="0">
              <a:solidFill>
                <a:srgbClr val="9106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81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6A492-91EA-0840-95D5-250D1E1B4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51636-C3CB-E945-9DAC-35A6D77C19B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903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17FD-8295-1647-98EC-F953CA1F8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18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 smtClean="0">
            <a:solidFill>
              <a:srgbClr val="63666A"/>
            </a:solidFill>
            <a:latin typeface="Source Sans Pro" panose="020B0503030403020204" pitchFamily="34" charset="0"/>
            <a:ea typeface="Source Sans Pro" panose="020B0503030403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</Words>
  <Application>Microsoft Macintosh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Source Sans Pro</vt:lpstr>
      <vt:lpstr>Office Theme</vt:lpstr>
      <vt:lpstr>Your Presentation  Title Here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Aidan Gallagher</dc:creator>
  <cp:lastModifiedBy>Microsoft Office User</cp:lastModifiedBy>
  <cp:revision>16</cp:revision>
  <dcterms:created xsi:type="dcterms:W3CDTF">2020-05-07T16:58:00Z</dcterms:created>
  <dcterms:modified xsi:type="dcterms:W3CDTF">2023-10-04T13:36:12Z</dcterms:modified>
</cp:coreProperties>
</file>